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EC91C-AD96-2645-9FB2-77EF5A105589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95D96-EF65-D540-B3B4-F57426D8A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3916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000" kern="0" spc="-122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Introduction to Angular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34721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 is a powerful JavaScript framework for building web applications. It is widely used and supported by Google, and its features include a component-based architecture, data binding, and routing.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24124" y="578334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662206" y="6622732"/>
            <a:ext cx="3108621" cy="114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NAME:-</a:t>
            </a:r>
            <a:r>
              <a:rPr lang="en-US" sz="2350" b="1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Vasundara</a:t>
            </a:r>
            <a:r>
              <a:rPr lang="en-US" sz="2350" b="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ROLL NO:-22H51A0513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6939E7-BA0D-A396-891A-FDCA0AB873C7}"/>
              </a:ext>
            </a:extLst>
          </p:cNvPr>
          <p:cNvSpPr/>
          <p:nvPr/>
        </p:nvSpPr>
        <p:spPr>
          <a:xfrm>
            <a:off x="10762241" y="7831692"/>
            <a:ext cx="3802672" cy="39790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64617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Conclusion and Next Steps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071698"/>
            <a:ext cx="7468553" cy="1643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This basic "Hello World" application provides a foundation for building more complex Angular applications. Explore additional features like directives, forms, and advanced components.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1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kern="0" spc="-83" dirty="0">
                <a:solidFill>
                  <a:srgbClr val="000000"/>
                </a:solidFill>
                <a:latin typeface="Times New Roman" panose="02020603050405020304" pitchFamily="18" charset="0"/>
                <a:ea typeface="Tisa Offc Serif Pro" panose="02000000000000000000" pitchFamily="2" charset="0"/>
                <a:cs typeface="Times New Roman" panose="02020603050405020304" pitchFamily="18" charset="0"/>
              </a:rPr>
              <a:t>Setting up the Development Environment</a:t>
            </a:r>
            <a:endParaRPr lang="en-US" sz="4150" b="1" dirty="0">
              <a:latin typeface="Times New Roman" panose="02020603050405020304" pitchFamily="18" charset="0"/>
              <a:ea typeface="Tisa Offc Serif Pr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8256" y="2619375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05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Prerequisites</a:t>
            </a:r>
            <a:endParaRPr lang="en-US" sz="2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Install Node.js and npm (Node Package Manager) as they are essential for running Angular projects.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8256" y="4473416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05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Angular CLI</a:t>
            </a:r>
            <a:endParaRPr lang="en-US" sz="2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Install the Angular CLI globally using the command: npm install -g @angular/cli.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8256" y="6327458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405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Project Creation</a:t>
            </a:r>
            <a:endParaRPr lang="en-US" sz="2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Tisa Offc Serif Pro" panose="02000000000000000000" pitchFamily="2" charset="0"/>
                <a:cs typeface="Times New Roman" panose="02020603050405020304" pitchFamily="18" charset="0"/>
              </a:rPr>
              <a:t>Use the CLI to create a new Angular project using the command: ng new my-app.</a:t>
            </a:r>
            <a:endParaRPr lang="en-US" sz="2000" dirty="0">
              <a:latin typeface="Times New Roman" panose="02020603050405020304" pitchFamily="18" charset="0"/>
              <a:ea typeface="Tisa Offc Serif Pr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C0BCDB-6FAE-CBA4-994D-CC3609F510F6}"/>
              </a:ext>
            </a:extLst>
          </p:cNvPr>
          <p:cNvSpPr/>
          <p:nvPr/>
        </p:nvSpPr>
        <p:spPr>
          <a:xfrm>
            <a:off x="10762241" y="7831692"/>
            <a:ext cx="3802672" cy="397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18573"/>
            <a:ext cx="119903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Creating a Basic Hello World Angular Application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4881563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Project Directory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84659" y="5624036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CLI creates a project directory with various files and folders. The `src` folder contains the application's source code.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773" y="4881563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AppComponent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82709" y="5624036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`app.component.ts` file defines the main component of the application. This component is the root of the application.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33823" y="4881563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App Module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80759" y="5624036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`app.module.ts` file defines the application's module, which imports and configures the app component.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880DE-07EE-3C40-BC5A-A4AC4C708174}"/>
              </a:ext>
            </a:extLst>
          </p:cNvPr>
          <p:cNvSpPr/>
          <p:nvPr/>
        </p:nvSpPr>
        <p:spPr>
          <a:xfrm>
            <a:off x="10762241" y="7831692"/>
            <a:ext cx="3802672" cy="397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910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Code of the Hello World Angular Application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156109"/>
            <a:ext cx="7468553" cy="3684270"/>
          </a:xfrm>
          <a:prstGeom prst="roundRect">
            <a:avLst>
              <a:gd name="adj" fmla="val 27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163729"/>
            <a:ext cx="7453312" cy="29835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31493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app.component.ts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3314938"/>
            <a:ext cx="324421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 { Component } from '@angular/core'; @Component({ selector: 'app-root', templateUrl: './app.component.html', styleUrls: ['./app.component.css'] }) export class AppComponent { title = 'my-app'; }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6147316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629852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app.component.html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629852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&lt;div&gt; &lt;h1&gt;{{title}}&lt;/h1&gt; &lt;/div&gt;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83788"/>
            <a:ext cx="71623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Defining the App Component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11597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221622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115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Component Decorator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559" y="2611517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`@Component` decorator defines metadata about the component, including the selector, template, and styles.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91658" y="211597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221622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115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Component Class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69493" y="2611517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class defines the component's properties, methods, and logic. The `title` property is a string that holds the text to display.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51354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Selector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15559" y="553069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`selector` property specifies how the component is referenced in the HTML template, in this case, it's `app-root`.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91658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76443" y="51354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69493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Template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469493" y="553069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`templateUrl` property specifies the path to the component's template file.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363"/>
            <a:ext cx="6659404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83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Creating the HTML Template</a:t>
            </a:r>
            <a:endParaRPr lang="en-US" sz="41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1619369"/>
            <a:ext cx="1125974" cy="19969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1844516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Interpolation</a:t>
            </a:r>
            <a:endParaRPr lang="en-US" sz="2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38348" y="2310646"/>
            <a:ext cx="610385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Angular's interpolation syntax is used to display the value of the `title` property in the template. `{{title}}` will render the "my-app" text.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3616285"/>
            <a:ext cx="1125974" cy="19969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348" y="3841433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Data Binding</a:t>
            </a:r>
            <a:endParaRPr lang="en-US" sz="2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38348" y="4307562"/>
            <a:ext cx="610385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Angular's data binding allows you to bind component properties to the HTML template, enabling dynamic updates in the UI based on changes in the component.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5613202"/>
            <a:ext cx="1125974" cy="19969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348" y="5838349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Component Root</a:t>
            </a:r>
            <a:endParaRPr lang="en-US" sz="2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38348" y="6304478"/>
            <a:ext cx="610385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template is included in the `index.html` file, which is the main entry point of the application, within the element with the `app-root` selector.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89E49-42E2-19AF-D199-68BC872BFEBF}"/>
              </a:ext>
            </a:extLst>
          </p:cNvPr>
          <p:cNvSpPr/>
          <p:nvPr/>
        </p:nvSpPr>
        <p:spPr>
          <a:xfrm>
            <a:off x="10762241" y="7831692"/>
            <a:ext cx="3802672" cy="397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65682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Adding Basic Functionality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9919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Component Interactions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Components can communicate with each other through events and data binding. This allows the application to become more dynamic and interactive.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Services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Services are used to share data and logic across different components and modules. They can handle things like fetching data from an API or storing user information.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Routing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Angular's routing system allows you to define different routes in your application, allowing users to navigate between different views.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8A6342-F123-D43A-3168-EC94B729C22B}"/>
              </a:ext>
            </a:extLst>
          </p:cNvPr>
          <p:cNvSpPr/>
          <p:nvPr/>
        </p:nvSpPr>
        <p:spPr>
          <a:xfrm>
            <a:off x="10762241" y="7831692"/>
            <a:ext cx="3802672" cy="397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959" y="797600"/>
            <a:ext cx="7654647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kern="0" spc="-70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Compiling and Running the Application</a:t>
            </a:r>
            <a:endParaRPr lang="en-US" sz="3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959" y="1635800"/>
            <a:ext cx="471845" cy="471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6959" y="2296358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Start Server</a:t>
            </a:r>
            <a:endParaRPr 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46959" y="2687122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Use the command `ng serve` to start a development server that will compile the application and serve it locally.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959" y="3857268"/>
            <a:ext cx="471845" cy="471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6959" y="4517827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Access Application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46959" y="4908590"/>
            <a:ext cx="8096579" cy="679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Open a web browser and navigate to `http://localhost:4200/` to view the running application.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959" y="5776793"/>
            <a:ext cx="471845" cy="4718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6959" y="6437352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Live Reloading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46959" y="6828115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The development server provides hot reloading, which automatically refreshes the browser when changes are made to the code, making development faster.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B6FE7-49E9-B162-A28E-49324C898259}"/>
              </a:ext>
            </a:extLst>
          </p:cNvPr>
          <p:cNvSpPr/>
          <p:nvPr/>
        </p:nvSpPr>
        <p:spPr>
          <a:xfrm>
            <a:off x="10762241" y="7831692"/>
            <a:ext cx="3802672" cy="397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6766"/>
            <a:ext cx="73155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Exploring the Browser Output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79533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17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Developer Tools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6666666"/>
            <a:ext cx="6297930" cy="1290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Use your browser's developer tools to inspect the DOM, network requests, and performance of the application.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1979533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17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Network Requests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94627" y="6666667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Use the Network tab to see the resources that the application loads, including CSS, JavaScript, and images.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75E6D-BEC4-EDEB-2BF7-D640C873DEAC}"/>
              </a:ext>
            </a:extLst>
          </p:cNvPr>
          <p:cNvSpPr/>
          <p:nvPr/>
        </p:nvSpPr>
        <p:spPr>
          <a:xfrm>
            <a:off x="10762241" y="7831692"/>
            <a:ext cx="3802672" cy="397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22h51a0513@cmrcet.ac.in</cp:lastModifiedBy>
  <cp:revision>3</cp:revision>
  <dcterms:created xsi:type="dcterms:W3CDTF">2024-09-12T19:36:44Z</dcterms:created>
  <dcterms:modified xsi:type="dcterms:W3CDTF">2024-09-17T14:15:02Z</dcterms:modified>
</cp:coreProperties>
</file>